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14"/>
    <p:restoredTop sz="94637"/>
  </p:normalViewPr>
  <p:slideViewPr>
    <p:cSldViewPr snapToGrid="0" snapToObjects="1">
      <p:cViewPr>
        <p:scale>
          <a:sx n="135" d="100"/>
          <a:sy n="135" d="100"/>
        </p:scale>
        <p:origin x="165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B4D4D-69AE-1348-99FF-5037B3975753}" type="datetimeFigureOut">
              <a:rPr lang="en-US" smtClean="0"/>
              <a:t>11/7/16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29800-0DFD-B847-8690-4209EF8C8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568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70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40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41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530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620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6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73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50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637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99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2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A2A31-5D86-7E49-886A-9CEB2AF27EFC}" type="datetimeFigureOut">
              <a:rPr lang="en-US" smtClean="0"/>
              <a:t>11/7/16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794F8-E5E7-4D44-BDA6-823260961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20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10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2887" y="55755"/>
            <a:ext cx="1558202" cy="272752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6" name="Group 35"/>
          <p:cNvGrpSpPr/>
          <p:nvPr/>
        </p:nvGrpSpPr>
        <p:grpSpPr>
          <a:xfrm>
            <a:off x="4558513" y="2931736"/>
            <a:ext cx="2049024" cy="3644530"/>
            <a:chOff x="3880435" y="103694"/>
            <a:chExt cx="3717569" cy="6612317"/>
          </a:xfrm>
        </p:grpSpPr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0435" y="103694"/>
              <a:ext cx="3717569" cy="661231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42" name="Rectangle 41"/>
            <p:cNvSpPr/>
            <p:nvPr/>
          </p:nvSpPr>
          <p:spPr>
            <a:xfrm>
              <a:off x="5835192" y="3044858"/>
              <a:ext cx="1574276" cy="1564849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960829" y="369218"/>
              <a:ext cx="375501" cy="2718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589336" y="369219"/>
              <a:ext cx="857839" cy="2718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880435" y="6221690"/>
              <a:ext cx="3708142" cy="4848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070676" y="5194169"/>
              <a:ext cx="1574276" cy="151241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5821052" y="5194169"/>
              <a:ext cx="1574276" cy="151241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Down Arrow 2"/>
          <p:cNvSpPr/>
          <p:nvPr/>
        </p:nvSpPr>
        <p:spPr>
          <a:xfrm>
            <a:off x="732688" y="311173"/>
            <a:ext cx="396895" cy="4618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/>
          <p:cNvGrpSpPr/>
          <p:nvPr/>
        </p:nvGrpSpPr>
        <p:grpSpPr>
          <a:xfrm>
            <a:off x="7257452" y="2935732"/>
            <a:ext cx="2226239" cy="3635338"/>
            <a:chOff x="4107726" y="96158"/>
            <a:chExt cx="4086248" cy="6672640"/>
          </a:xfrm>
        </p:grpSpPr>
        <p:pic>
          <p:nvPicPr>
            <p:cNvPr id="66" name="Picture 6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07726" y="96158"/>
              <a:ext cx="3751484" cy="667264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7" name="Freeform 66"/>
            <p:cNvSpPr/>
            <p:nvPr/>
          </p:nvSpPr>
          <p:spPr>
            <a:xfrm>
              <a:off x="4773881" y="1721879"/>
              <a:ext cx="2042555" cy="3574516"/>
            </a:xfrm>
            <a:custGeom>
              <a:avLst/>
              <a:gdLst>
                <a:gd name="connsiteX0" fmla="*/ 0 w 2042555"/>
                <a:gd name="connsiteY0" fmla="*/ 3574516 h 3574516"/>
                <a:gd name="connsiteX1" fmla="*/ 35625 w 2042555"/>
                <a:gd name="connsiteY1" fmla="*/ 2683866 h 3574516"/>
                <a:gd name="connsiteX2" fmla="*/ 201880 w 2042555"/>
                <a:gd name="connsiteY2" fmla="*/ 2078225 h 3574516"/>
                <a:gd name="connsiteX3" fmla="*/ 320633 w 2042555"/>
                <a:gd name="connsiteY3" fmla="*/ 1757591 h 3574516"/>
                <a:gd name="connsiteX4" fmla="*/ 926275 w 2042555"/>
                <a:gd name="connsiteY4" fmla="*/ 617560 h 3574516"/>
                <a:gd name="connsiteX5" fmla="*/ 1175657 w 2042555"/>
                <a:gd name="connsiteY5" fmla="*/ 225674 h 3574516"/>
                <a:gd name="connsiteX6" fmla="*/ 1353787 w 2042555"/>
                <a:gd name="connsiteY6" fmla="*/ 95046 h 3574516"/>
                <a:gd name="connsiteX7" fmla="*/ 1425038 w 2042555"/>
                <a:gd name="connsiteY7" fmla="*/ 47544 h 3574516"/>
                <a:gd name="connsiteX8" fmla="*/ 1591293 w 2042555"/>
                <a:gd name="connsiteY8" fmla="*/ 11918 h 3574516"/>
                <a:gd name="connsiteX9" fmla="*/ 2042555 w 2042555"/>
                <a:gd name="connsiteY9" fmla="*/ 43 h 357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42555" h="3574516">
                  <a:moveTo>
                    <a:pt x="0" y="3574516"/>
                  </a:moveTo>
                  <a:cubicBezTo>
                    <a:pt x="11875" y="3277633"/>
                    <a:pt x="11451" y="2980002"/>
                    <a:pt x="35625" y="2683866"/>
                  </a:cubicBezTo>
                  <a:cubicBezTo>
                    <a:pt x="48450" y="2526761"/>
                    <a:pt x="155564" y="2212299"/>
                    <a:pt x="201880" y="2078225"/>
                  </a:cubicBezTo>
                  <a:cubicBezTo>
                    <a:pt x="239094" y="1970499"/>
                    <a:pt x="275317" y="1862168"/>
                    <a:pt x="320633" y="1757591"/>
                  </a:cubicBezTo>
                  <a:cubicBezTo>
                    <a:pt x="481686" y="1385929"/>
                    <a:pt x="741611" y="948416"/>
                    <a:pt x="926275" y="617560"/>
                  </a:cubicBezTo>
                  <a:cubicBezTo>
                    <a:pt x="1011821" y="464290"/>
                    <a:pt x="1060778" y="346599"/>
                    <a:pt x="1175657" y="225674"/>
                  </a:cubicBezTo>
                  <a:cubicBezTo>
                    <a:pt x="1292842" y="102322"/>
                    <a:pt x="1256274" y="119423"/>
                    <a:pt x="1353787" y="95046"/>
                  </a:cubicBezTo>
                  <a:cubicBezTo>
                    <a:pt x="1377537" y="79212"/>
                    <a:pt x="1398801" y="58788"/>
                    <a:pt x="1425038" y="47544"/>
                  </a:cubicBezTo>
                  <a:cubicBezTo>
                    <a:pt x="1445326" y="38849"/>
                    <a:pt x="1560187" y="13748"/>
                    <a:pt x="1591293" y="11918"/>
                  </a:cubicBezTo>
                  <a:cubicBezTo>
                    <a:pt x="1817182" y="-1370"/>
                    <a:pt x="1865068" y="43"/>
                    <a:pt x="2042555" y="43"/>
                  </a:cubicBezTo>
                </a:path>
              </a:pathLst>
            </a:custGeom>
            <a:noFill/>
            <a:ln w="889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/>
            <p:cNvCxnSpPr/>
            <p:nvPr/>
          </p:nvCxnSpPr>
          <p:spPr>
            <a:xfrm>
              <a:off x="6614556" y="1721879"/>
              <a:ext cx="296883" cy="0"/>
            </a:xfrm>
            <a:prstGeom prst="straightConnector1">
              <a:avLst/>
            </a:prstGeom>
            <a:ln w="889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Pentagon 68"/>
            <p:cNvSpPr/>
            <p:nvPr/>
          </p:nvSpPr>
          <p:spPr>
            <a:xfrm>
              <a:off x="6481672" y="285101"/>
              <a:ext cx="1712302" cy="474919"/>
            </a:xfrm>
            <a:prstGeom prst="homePlat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267698" y="338723"/>
              <a:ext cx="356260" cy="35626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 flipV="1">
              <a:off x="6816436" y="338723"/>
              <a:ext cx="296883" cy="356260"/>
            </a:xfrm>
            <a:prstGeom prst="straightConnector1">
              <a:avLst/>
            </a:prstGeom>
            <a:ln w="88900">
              <a:solidFill>
                <a:srgbClr val="FF0000"/>
              </a:solidFill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6531428" y="338723"/>
              <a:ext cx="0" cy="356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6588826" y="338723"/>
              <a:ext cx="0" cy="356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Pentagon 73"/>
            <p:cNvSpPr/>
            <p:nvPr/>
          </p:nvSpPr>
          <p:spPr>
            <a:xfrm rot="5400000">
              <a:off x="6588925" y="1367297"/>
              <a:ext cx="1712302" cy="474919"/>
            </a:xfrm>
            <a:prstGeom prst="homePlat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/>
            <p:cNvSpPr/>
            <p:nvPr/>
          </p:nvSpPr>
          <p:spPr>
            <a:xfrm>
              <a:off x="7293098" y="813642"/>
              <a:ext cx="303958" cy="30395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>
              <a:off x="7295554" y="1171222"/>
              <a:ext cx="303958" cy="3039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>
              <a:off x="7293098" y="1528802"/>
              <a:ext cx="303958" cy="30395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7295554" y="1874820"/>
              <a:ext cx="303958" cy="30395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Pentagon 78"/>
            <p:cNvSpPr/>
            <p:nvPr/>
          </p:nvSpPr>
          <p:spPr>
            <a:xfrm rot="5400000">
              <a:off x="6045766" y="1378712"/>
              <a:ext cx="1712302" cy="474919"/>
            </a:xfrm>
            <a:prstGeom prst="homePlate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6706328" y="689095"/>
              <a:ext cx="3911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rgbClr val="FF0000"/>
                  </a:solidFill>
                </a:rPr>
                <a:t>A</a:t>
              </a:r>
              <a:endParaRPr lang="en-US" sz="2800" b="1" dirty="0">
                <a:solidFill>
                  <a:srgbClr val="FF0000"/>
                </a:solidFill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6759460" y="1192263"/>
              <a:ext cx="303958" cy="303958"/>
            </a:xfrm>
            <a:prstGeom prst="rect">
              <a:avLst/>
            </a:prstGeom>
            <a:blipFill>
              <a:blip r:embed="rId5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2" name="Down Arrow 81"/>
          <p:cNvSpPr/>
          <p:nvPr/>
        </p:nvSpPr>
        <p:spPr>
          <a:xfrm rot="16200000">
            <a:off x="6753980" y="3231906"/>
            <a:ext cx="396895" cy="11214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Down Arrow 82"/>
          <p:cNvSpPr/>
          <p:nvPr/>
        </p:nvSpPr>
        <p:spPr>
          <a:xfrm rot="5400000">
            <a:off x="6650283" y="5472894"/>
            <a:ext cx="396895" cy="11214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631527" y="6152520"/>
            <a:ext cx="604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Swipe Left</a:t>
            </a:r>
            <a:endParaRPr lang="en-US" sz="1200" dirty="0"/>
          </a:p>
        </p:txBody>
      </p:sp>
      <p:sp>
        <p:nvSpPr>
          <p:cNvPr id="88" name="TextBox 87"/>
          <p:cNvSpPr txBox="1"/>
          <p:nvPr/>
        </p:nvSpPr>
        <p:spPr>
          <a:xfrm>
            <a:off x="9317954" y="6150538"/>
            <a:ext cx="604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Swipe Right</a:t>
            </a:r>
            <a:endParaRPr lang="en-US" sz="1200" dirty="0"/>
          </a:p>
        </p:txBody>
      </p:sp>
      <p:sp>
        <p:nvSpPr>
          <p:cNvPr id="89" name="TextBox 88"/>
          <p:cNvSpPr txBox="1"/>
          <p:nvPr/>
        </p:nvSpPr>
        <p:spPr>
          <a:xfrm>
            <a:off x="443374" y="9427"/>
            <a:ext cx="931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1</a:t>
            </a:r>
            <a:r>
              <a:rPr lang="en-US" sz="1200" baseline="30000" smtClean="0"/>
              <a:t>st</a:t>
            </a:r>
            <a:r>
              <a:rPr lang="en-US" sz="1200" smtClean="0"/>
              <a:t> Start</a:t>
            </a:r>
            <a:endParaRPr lang="en-US" sz="1200" dirty="0"/>
          </a:p>
        </p:txBody>
      </p:sp>
      <p:sp>
        <p:nvSpPr>
          <p:cNvPr id="90" name="TextBox 89"/>
          <p:cNvSpPr txBox="1"/>
          <p:nvPr/>
        </p:nvSpPr>
        <p:spPr>
          <a:xfrm>
            <a:off x="6622626" y="3227898"/>
            <a:ext cx="604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Select Photo</a:t>
            </a:r>
            <a:endParaRPr lang="en-US" sz="1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020" y="772998"/>
            <a:ext cx="2057521" cy="36388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87977" y="2932605"/>
            <a:ext cx="2069624" cy="36539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Bent Arrow 14"/>
          <p:cNvSpPr/>
          <p:nvPr/>
        </p:nvSpPr>
        <p:spPr>
          <a:xfrm rot="5400000">
            <a:off x="3087520" y="787856"/>
            <a:ext cx="1165540" cy="3037037"/>
          </a:xfrm>
          <a:prstGeom prst="bentArrow">
            <a:avLst>
              <a:gd name="adj1" fmla="val 15579"/>
              <a:gd name="adj2" fmla="val 15942"/>
              <a:gd name="adj3" fmla="val 16912"/>
              <a:gd name="adj4" fmla="val 451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909128" y="6118832"/>
            <a:ext cx="1026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Permissions not granted</a:t>
            </a:r>
            <a:endParaRPr lang="en-US" sz="1200" dirty="0"/>
          </a:p>
        </p:txBody>
      </p:sp>
      <p:sp>
        <p:nvSpPr>
          <p:cNvPr id="94" name="TextBox 93"/>
          <p:cNvSpPr txBox="1"/>
          <p:nvPr/>
        </p:nvSpPr>
        <p:spPr>
          <a:xfrm>
            <a:off x="2706567" y="1411126"/>
            <a:ext cx="16641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Permissions granted</a:t>
            </a:r>
            <a:endParaRPr lang="en-US" sz="1200" dirty="0"/>
          </a:p>
        </p:txBody>
      </p:sp>
      <p:sp>
        <p:nvSpPr>
          <p:cNvPr id="95" name="Down Arrow 94"/>
          <p:cNvSpPr/>
          <p:nvPr/>
        </p:nvSpPr>
        <p:spPr>
          <a:xfrm rot="10800000">
            <a:off x="8080931" y="1923794"/>
            <a:ext cx="396895" cy="11214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7560040" y="1419516"/>
            <a:ext cx="1442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Swipe up </a:t>
            </a:r>
            <a:r>
              <a:rPr lang="en-US" sz="1200" smtClean="0"/>
              <a:t>to Trash it (with animations)</a:t>
            </a:r>
            <a:endParaRPr lang="en-US" sz="1200" dirty="0"/>
          </a:p>
        </p:txBody>
      </p:sp>
      <p:sp>
        <p:nvSpPr>
          <p:cNvPr id="99" name="Down Arrow 98"/>
          <p:cNvSpPr/>
          <p:nvPr/>
        </p:nvSpPr>
        <p:spPr>
          <a:xfrm>
            <a:off x="5408048" y="311173"/>
            <a:ext cx="396895" cy="25779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/>
          <p:cNvSpPr txBox="1"/>
          <p:nvPr/>
        </p:nvSpPr>
        <p:spPr>
          <a:xfrm>
            <a:off x="5114673" y="53321"/>
            <a:ext cx="931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/>
              <a:t>Restarts</a:t>
            </a:r>
            <a:endParaRPr lang="en-US" sz="12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19747" y="2931736"/>
            <a:ext cx="2061342" cy="36393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1" name="Down Arrow 100"/>
          <p:cNvSpPr/>
          <p:nvPr/>
        </p:nvSpPr>
        <p:spPr>
          <a:xfrm rot="16200000">
            <a:off x="9499527" y="5472894"/>
            <a:ext cx="396895" cy="11214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Bent-Up Arrow 104"/>
          <p:cNvSpPr/>
          <p:nvPr/>
        </p:nvSpPr>
        <p:spPr>
          <a:xfrm rot="10800000">
            <a:off x="5919482" y="1566316"/>
            <a:ext cx="1693514" cy="1339442"/>
          </a:xfrm>
          <a:prstGeom prst="bentUpArrow">
            <a:avLst>
              <a:gd name="adj1" fmla="val 14443"/>
              <a:gd name="adj2" fmla="val 14091"/>
              <a:gd name="adj3" fmla="val 16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Down Arrow 105"/>
          <p:cNvSpPr/>
          <p:nvPr/>
        </p:nvSpPr>
        <p:spPr>
          <a:xfrm rot="5400000">
            <a:off x="9407292" y="4733776"/>
            <a:ext cx="396895" cy="11214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9308480" y="5413402"/>
            <a:ext cx="604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Swipe Left</a:t>
            </a:r>
            <a:endParaRPr lang="en-US" sz="1200" dirty="0"/>
          </a:p>
        </p:txBody>
      </p:sp>
      <p:sp>
        <p:nvSpPr>
          <p:cNvPr id="109" name="Bent-Up Arrow 108"/>
          <p:cNvSpPr/>
          <p:nvPr/>
        </p:nvSpPr>
        <p:spPr>
          <a:xfrm rot="10800000">
            <a:off x="5919482" y="308012"/>
            <a:ext cx="4588096" cy="1339442"/>
          </a:xfrm>
          <a:prstGeom prst="bentUpArrow">
            <a:avLst>
              <a:gd name="adj1" fmla="val 14443"/>
              <a:gd name="adj2" fmla="val 14091"/>
              <a:gd name="adj3" fmla="val 1655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Down Arrow 109"/>
          <p:cNvSpPr/>
          <p:nvPr/>
        </p:nvSpPr>
        <p:spPr>
          <a:xfrm rot="10800000">
            <a:off x="11205116" y="2234153"/>
            <a:ext cx="396895" cy="19899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4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726" y="96158"/>
            <a:ext cx="3751484" cy="66726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Freeform 7"/>
          <p:cNvSpPr/>
          <p:nvPr/>
        </p:nvSpPr>
        <p:spPr>
          <a:xfrm>
            <a:off x="4773881" y="1721879"/>
            <a:ext cx="2042555" cy="3574516"/>
          </a:xfrm>
          <a:custGeom>
            <a:avLst/>
            <a:gdLst>
              <a:gd name="connsiteX0" fmla="*/ 0 w 2042555"/>
              <a:gd name="connsiteY0" fmla="*/ 3574516 h 3574516"/>
              <a:gd name="connsiteX1" fmla="*/ 35625 w 2042555"/>
              <a:gd name="connsiteY1" fmla="*/ 2683866 h 3574516"/>
              <a:gd name="connsiteX2" fmla="*/ 201880 w 2042555"/>
              <a:gd name="connsiteY2" fmla="*/ 2078225 h 3574516"/>
              <a:gd name="connsiteX3" fmla="*/ 320633 w 2042555"/>
              <a:gd name="connsiteY3" fmla="*/ 1757591 h 3574516"/>
              <a:gd name="connsiteX4" fmla="*/ 926275 w 2042555"/>
              <a:gd name="connsiteY4" fmla="*/ 617560 h 3574516"/>
              <a:gd name="connsiteX5" fmla="*/ 1175657 w 2042555"/>
              <a:gd name="connsiteY5" fmla="*/ 225674 h 3574516"/>
              <a:gd name="connsiteX6" fmla="*/ 1353787 w 2042555"/>
              <a:gd name="connsiteY6" fmla="*/ 95046 h 3574516"/>
              <a:gd name="connsiteX7" fmla="*/ 1425038 w 2042555"/>
              <a:gd name="connsiteY7" fmla="*/ 47544 h 3574516"/>
              <a:gd name="connsiteX8" fmla="*/ 1591293 w 2042555"/>
              <a:gd name="connsiteY8" fmla="*/ 11918 h 3574516"/>
              <a:gd name="connsiteX9" fmla="*/ 2042555 w 2042555"/>
              <a:gd name="connsiteY9" fmla="*/ 43 h 3574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42555" h="3574516">
                <a:moveTo>
                  <a:pt x="0" y="3574516"/>
                </a:moveTo>
                <a:cubicBezTo>
                  <a:pt x="11875" y="3277633"/>
                  <a:pt x="11451" y="2980002"/>
                  <a:pt x="35625" y="2683866"/>
                </a:cubicBezTo>
                <a:cubicBezTo>
                  <a:pt x="48450" y="2526761"/>
                  <a:pt x="155564" y="2212299"/>
                  <a:pt x="201880" y="2078225"/>
                </a:cubicBezTo>
                <a:cubicBezTo>
                  <a:pt x="239094" y="1970499"/>
                  <a:pt x="275317" y="1862168"/>
                  <a:pt x="320633" y="1757591"/>
                </a:cubicBezTo>
                <a:cubicBezTo>
                  <a:pt x="481686" y="1385929"/>
                  <a:pt x="741611" y="948416"/>
                  <a:pt x="926275" y="617560"/>
                </a:cubicBezTo>
                <a:cubicBezTo>
                  <a:pt x="1011821" y="464290"/>
                  <a:pt x="1060778" y="346599"/>
                  <a:pt x="1175657" y="225674"/>
                </a:cubicBezTo>
                <a:cubicBezTo>
                  <a:pt x="1292842" y="102322"/>
                  <a:pt x="1256274" y="119423"/>
                  <a:pt x="1353787" y="95046"/>
                </a:cubicBezTo>
                <a:cubicBezTo>
                  <a:pt x="1377537" y="79212"/>
                  <a:pt x="1398801" y="58788"/>
                  <a:pt x="1425038" y="47544"/>
                </a:cubicBezTo>
                <a:cubicBezTo>
                  <a:pt x="1445326" y="38849"/>
                  <a:pt x="1560187" y="13748"/>
                  <a:pt x="1591293" y="11918"/>
                </a:cubicBezTo>
                <a:cubicBezTo>
                  <a:pt x="1817182" y="-1370"/>
                  <a:pt x="1865068" y="43"/>
                  <a:pt x="2042555" y="43"/>
                </a:cubicBezTo>
              </a:path>
            </a:pathLst>
          </a:cu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614556" y="1721879"/>
            <a:ext cx="296883" cy="0"/>
          </a:xfrm>
          <a:prstGeom prst="straightConnector1">
            <a:avLst/>
          </a:prstGeom>
          <a:ln w="889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entagon 18"/>
          <p:cNvSpPr/>
          <p:nvPr/>
        </p:nvSpPr>
        <p:spPr>
          <a:xfrm>
            <a:off x="6481672" y="285101"/>
            <a:ext cx="1712302" cy="474919"/>
          </a:xfrm>
          <a:prstGeom prst="homePlat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267698" y="338723"/>
            <a:ext cx="356260" cy="356260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6816436" y="338723"/>
            <a:ext cx="296883" cy="356260"/>
          </a:xfrm>
          <a:prstGeom prst="straightConnector1">
            <a:avLst/>
          </a:prstGeom>
          <a:ln w="88900">
            <a:solidFill>
              <a:srgbClr val="FF0000"/>
            </a:solidFill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531428" y="338723"/>
            <a:ext cx="0" cy="3562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588826" y="338723"/>
            <a:ext cx="0" cy="3562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entagon 26"/>
          <p:cNvSpPr/>
          <p:nvPr/>
        </p:nvSpPr>
        <p:spPr>
          <a:xfrm rot="5400000">
            <a:off x="6353509" y="1602712"/>
            <a:ext cx="2183133" cy="474919"/>
          </a:xfrm>
          <a:prstGeom prst="homePlat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7293098" y="813642"/>
            <a:ext cx="303958" cy="303958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295554" y="1171222"/>
            <a:ext cx="303958" cy="303958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293098" y="1528802"/>
            <a:ext cx="303958" cy="30395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295554" y="1874820"/>
            <a:ext cx="303958" cy="303958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Pentagon 28"/>
          <p:cNvSpPr/>
          <p:nvPr/>
        </p:nvSpPr>
        <p:spPr>
          <a:xfrm rot="5400000">
            <a:off x="6004297" y="1420180"/>
            <a:ext cx="1795239" cy="474919"/>
          </a:xfrm>
          <a:prstGeom prst="homePlat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8585154" y="877142"/>
            <a:ext cx="1397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</a:rPr>
              <a:t>Color palette</a:t>
            </a:r>
            <a:endParaRPr lang="en-US" sz="1400" dirty="0">
              <a:solidFill>
                <a:schemeClr val="accent1"/>
              </a:solidFill>
            </a:endParaRPr>
          </a:p>
        </p:txBody>
      </p:sp>
      <p:cxnSp>
        <p:nvCxnSpPr>
          <p:cNvPr id="34" name="Straight Arrow Connector 33"/>
          <p:cNvCxnSpPr>
            <a:stCxn id="32" idx="1"/>
          </p:cNvCxnSpPr>
          <p:nvPr/>
        </p:nvCxnSpPr>
        <p:spPr>
          <a:xfrm flipH="1" flipV="1">
            <a:off x="7682536" y="694984"/>
            <a:ext cx="902618" cy="336047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7047905" y="694984"/>
            <a:ext cx="1537249" cy="833818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8585154" y="1420090"/>
            <a:ext cx="29908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</a:rPr>
              <a:t>Tools</a:t>
            </a: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chemeClr val="accent1"/>
                </a:solidFill>
              </a:rPr>
              <a:t>Arrow using freeform</a:t>
            </a: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chemeClr val="accent1"/>
                </a:solidFill>
              </a:rPr>
              <a:t>Text</a:t>
            </a: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chemeClr val="accent1"/>
                </a:solidFill>
              </a:rPr>
              <a:t>Blur</a:t>
            </a: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chemeClr val="accent1"/>
                </a:solidFill>
              </a:rPr>
              <a:t>Undo</a:t>
            </a:r>
          </a:p>
          <a:p>
            <a:pPr marL="285750" indent="-285750">
              <a:buFontTx/>
              <a:buChar char="-"/>
            </a:pPr>
            <a:r>
              <a:rPr lang="en-US" sz="1400" dirty="0" smtClean="0">
                <a:solidFill>
                  <a:schemeClr val="accent1"/>
                </a:solidFill>
              </a:rPr>
              <a:t>Audio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706328" y="689095"/>
            <a:ext cx="391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</a:rPr>
              <a:t>A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759460" y="1192263"/>
            <a:ext cx="303958" cy="303958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8208986" y="463550"/>
            <a:ext cx="607637" cy="13019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836156" y="307524"/>
            <a:ext cx="28795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</a:rPr>
              <a:t>Swipe right to hide with tab ending left exposed to pull it out again</a:t>
            </a:r>
            <a:endParaRPr lang="en-US" sz="1400" dirty="0">
              <a:solidFill>
                <a:schemeClr val="accent1"/>
              </a:solidFill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7482591" y="5203830"/>
            <a:ext cx="645395" cy="317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8147519" y="5034785"/>
            <a:ext cx="28795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</a:rPr>
              <a:t>Swipe right to Export into Jira et al</a:t>
            </a:r>
            <a:endParaRPr lang="en-US" sz="1400" dirty="0">
              <a:solidFill>
                <a:schemeClr val="accent1"/>
              </a:solidFill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 flipV="1">
            <a:off x="3731107" y="5203830"/>
            <a:ext cx="645395" cy="3170"/>
          </a:xfrm>
          <a:prstGeom prst="straightConnector1">
            <a:avLst/>
          </a:prstGeom>
          <a:ln w="15875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675346" y="5049941"/>
            <a:ext cx="2144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accent1"/>
                </a:solidFill>
              </a:rPr>
              <a:t>Swipe left to go to Gallery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880337" y="130058"/>
            <a:ext cx="1836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</a:rPr>
              <a:t>Toolbox can </a:t>
            </a:r>
            <a:r>
              <a:rPr lang="en-US" sz="1400" smtClean="0">
                <a:solidFill>
                  <a:schemeClr val="accent1"/>
                </a:solidFill>
              </a:rPr>
              <a:t>be dragged to any corner</a:t>
            </a:r>
            <a:endParaRPr lang="en-US" sz="1400" dirty="0">
              <a:solidFill>
                <a:schemeClr val="accent1"/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3252247" y="337238"/>
            <a:ext cx="3161208" cy="200404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715849" y="1842451"/>
            <a:ext cx="391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🎧</a:t>
            </a:r>
            <a:endParaRPr lang="en-US" sz="2800" b="1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2130" y="1543952"/>
            <a:ext cx="375378" cy="375378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>
            <a:off x="7293098" y="2251300"/>
            <a:ext cx="303958" cy="303958"/>
          </a:xfrm>
          <a:prstGeom prst="ellipse">
            <a:avLst/>
          </a:prstGeom>
          <a:solidFill>
            <a:srgbClr val="FF40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417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73</Words>
  <Application>Microsoft Macintosh PowerPoint</Application>
  <PresentationFormat>Widescreen</PresentationFormat>
  <Paragraphs>23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Ernest</dc:creator>
  <cp:lastModifiedBy>Ernest</cp:lastModifiedBy>
  <cp:revision>16</cp:revision>
  <dcterms:created xsi:type="dcterms:W3CDTF">2016-11-08T00:41:00Z</dcterms:created>
  <dcterms:modified xsi:type="dcterms:W3CDTF">2016-11-08T05:13:28Z</dcterms:modified>
</cp:coreProperties>
</file>

<file path=docProps/thumbnail.jpeg>
</file>